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63" r:id="rId5"/>
    <p:sldId id="259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11F60"/>
    <a:srgbClr val="4D2261"/>
    <a:srgbClr val="4E21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4E2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20BE-8382-D243-B71C-C82A51A0B3A4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E6F9-3C90-FC43-8110-2FD86C0CE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mailto:amanda@voiceboxinc.co.uk" TargetMode="External"/><Relationship Id="rId7" Type="http://schemas.openxmlformats.org/officeDocument/2006/relationships/image" Target="../media/image28.png"/><Relationship Id="rId1" Type="http://schemas.openxmlformats.org/officeDocument/2006/relationships/audio" Target="file://localhost/Users/amandaclayson/Music/iTunes/iTunes%20Media/Music/Amanda%20Clayson/Amanda%20Clayson's%20Album/BfB%20-leave.m4a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6.png"/><Relationship Id="rId1" Type="http://schemas.openxmlformats.org/officeDocument/2006/relationships/video" Target="file://localhost/Users/amandaclayson/Desktop/OER14%20Intro.mov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7.png"/><Relationship Id="rId1" Type="http://schemas.openxmlformats.org/officeDocument/2006/relationships/video" Target="file://localhost/Users/amandaclayson/Desktop/OER14%20SG.mov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8.png"/><Relationship Id="rId1" Type="http://schemas.openxmlformats.org/officeDocument/2006/relationships/video" Target="file://localhost/Users/amandaclayson/Desktop/OER%2014CE.mov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19.png"/><Relationship Id="rId1" Type="http://schemas.openxmlformats.org/officeDocument/2006/relationships/video" Target="file://localhost/Users/amandaclayson/Desktop/OER14TM.mov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07" y="954672"/>
            <a:ext cx="5185432" cy="15980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5501" y="5475758"/>
            <a:ext cx="8690974" cy="1207912"/>
            <a:chOff x="245501" y="5475758"/>
            <a:chExt cx="8690974" cy="12079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ommunity One Line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7366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598455" y="3272600"/>
            <a:ext cx="5154881" cy="1358194"/>
          </a:xfrm>
          <a:prstGeom prst="wedgeRoundRectCallout">
            <a:avLst>
              <a:gd name="adj1" fmla="val -1873"/>
              <a:gd name="adj2" fmla="val 924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D2261"/>
                </a:solidFill>
              </a:rPr>
              <a:t>Students as co-creators….</a:t>
            </a:r>
          </a:p>
          <a:p>
            <a:pPr algn="ctr"/>
            <a:r>
              <a:rPr lang="en-US" sz="3200" b="1" dirty="0" smtClean="0">
                <a:solidFill>
                  <a:srgbClr val="4D2261"/>
                </a:solidFill>
              </a:rPr>
              <a:t>who owns their voice?</a:t>
            </a:r>
            <a:endParaRPr lang="en-US" sz="3200" b="1" dirty="0">
              <a:solidFill>
                <a:srgbClr val="4D226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32" y="3272601"/>
            <a:ext cx="2282134" cy="135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24" y="5475758"/>
            <a:ext cx="2781851" cy="1207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907" y="105864"/>
            <a:ext cx="5675317" cy="1265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2" y="1730764"/>
            <a:ext cx="2694992" cy="167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424" y="1645089"/>
            <a:ext cx="2587509" cy="1765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933" y="1730764"/>
            <a:ext cx="2534234" cy="1579435"/>
          </a:xfrm>
          <a:prstGeom prst="rect">
            <a:avLst/>
          </a:prstGeo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3716" y="5270331"/>
          <a:ext cx="1435889" cy="1413339"/>
        </p:xfrm>
        <a:graphic>
          <a:graphicData uri="http://schemas.openxmlformats.org/presentationml/2006/ole">
            <p:oleObj spid="_x0000_s22530" name="Picture" r:id="rId8" imgW="1460500" imgH="1739900" progId="Word.Picture.8">
              <p:embed/>
            </p:oleObj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1424" y="3310199"/>
            <a:ext cx="2587509" cy="1459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32" y="3410389"/>
            <a:ext cx="26949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Individual Films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10 Chapters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New material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8933" y="3310199"/>
            <a:ext cx="269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Community Social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Action Research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‘Bottom Up’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424" y="4770129"/>
            <a:ext cx="2587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 Lucy Webb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Dr Nigel Cox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19" y="2711389"/>
            <a:ext cx="2781851" cy="1207912"/>
          </a:xfrm>
          <a:prstGeom prst="rect">
            <a:avLst/>
          </a:prstGeom>
        </p:spPr>
      </p:pic>
      <p:pic>
        <p:nvPicPr>
          <p:cNvPr id="9" name="BfB -leav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5501" y="4964569"/>
            <a:ext cx="282575" cy="28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01" y="181240"/>
            <a:ext cx="2350960" cy="3911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0555" y="498084"/>
            <a:ext cx="6165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Amanda Clayson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hlinkClick r:id="rId6"/>
              </a:rPr>
              <a:t>amanda@voiceboxinc.co.uk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07734204564</a:t>
            </a:r>
            <a:r>
              <a:rPr lang="en-US" sz="4000" b="1" dirty="0" smtClean="0">
                <a:solidFill>
                  <a:srgbClr val="3366FF"/>
                </a:solidFill>
              </a:rPr>
              <a:t> 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041" y="5633526"/>
            <a:ext cx="2579935" cy="856136"/>
          </a:xfrm>
          <a:prstGeom prst="roundRect">
            <a:avLst/>
          </a:prstGeom>
          <a:noFill/>
          <a:ln w="57150">
            <a:solidFill>
              <a:srgbClr val="55B1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CURIOSITY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cultivate possibility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and exploration</a:t>
            </a:r>
          </a:p>
          <a:p>
            <a:pPr algn="ctr"/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12850" y="5633526"/>
            <a:ext cx="2517316" cy="856136"/>
          </a:xfrm>
          <a:prstGeom prst="roundRect">
            <a:avLst/>
          </a:prstGeom>
          <a:noFill/>
          <a:ln w="57150">
            <a:solidFill>
              <a:srgbClr val="55B1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CONNECTION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nurture learning exchange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and legacy</a:t>
            </a:r>
          </a:p>
          <a:p>
            <a:pPr algn="ctr"/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8096" y="5633526"/>
            <a:ext cx="2715852" cy="856136"/>
          </a:xfrm>
          <a:prstGeom prst="roundRect">
            <a:avLst/>
          </a:prstGeom>
          <a:noFill/>
          <a:ln w="57150">
            <a:solidFill>
              <a:srgbClr val="55B1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CO-CREATION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enable active participation and recognition for all</a:t>
            </a:r>
          </a:p>
          <a:p>
            <a:pPr algn="ctr"/>
            <a:endParaRPr lang="en-US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050" y="4067160"/>
            <a:ext cx="781049" cy="835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75099" y="4440534"/>
            <a:ext cx="205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VoiceBox-Inc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4" y="5475758"/>
            <a:ext cx="2781851" cy="12079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01" y="5683330"/>
            <a:ext cx="1630406" cy="8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munity One Li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5799" y="5683330"/>
            <a:ext cx="3735019" cy="820843"/>
          </a:xfrm>
          <a:prstGeom prst="rect">
            <a:avLst/>
          </a:prstGeom>
        </p:spPr>
      </p:pic>
      <p:sp>
        <p:nvSpPr>
          <p:cNvPr id="9" name="Hexagon 8"/>
          <p:cNvSpPr/>
          <p:nvPr/>
        </p:nvSpPr>
        <p:spPr>
          <a:xfrm>
            <a:off x="1543974" y="1930076"/>
            <a:ext cx="1733080" cy="168103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Back</a:t>
            </a:r>
            <a:r>
              <a:rPr lang="en-US" sz="2400" b="1" dirty="0" smtClean="0"/>
              <a:t> </a:t>
            </a:r>
            <a:r>
              <a:rPr lang="en-US" b="1" dirty="0" smtClean="0"/>
              <a:t>from the </a:t>
            </a:r>
            <a:r>
              <a:rPr lang="en-US" sz="2800" b="1" dirty="0" smtClean="0"/>
              <a:t>Brink</a:t>
            </a:r>
            <a:endParaRPr lang="en-US" sz="2800" b="1" dirty="0"/>
          </a:p>
        </p:txBody>
      </p:sp>
      <p:sp>
        <p:nvSpPr>
          <p:cNvPr id="10" name="Hexagon 9"/>
          <p:cNvSpPr/>
          <p:nvPr/>
        </p:nvSpPr>
        <p:spPr>
          <a:xfrm>
            <a:off x="2854355" y="1089559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2854355" y="2770593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245501" y="1089559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1543974" y="249041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245501" y="2770594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1543974" y="3611112"/>
            <a:ext cx="1733080" cy="1681035"/>
          </a:xfrm>
          <a:prstGeom prst="hexagon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62" y="124520"/>
            <a:ext cx="4097713" cy="52921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5907" y="249041"/>
            <a:ext cx="122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Early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recovery from substance misuse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2177" y="2975485"/>
            <a:ext cx="1635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Students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active partners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88" y="325248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Informal/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Flexible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589" y="1385598"/>
            <a:ext cx="1420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Safe &amp;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supportive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environment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2177" y="1221158"/>
            <a:ext cx="181694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       local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infrastructure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across education,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treatment &amp;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recovery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8469" y="3989963"/>
            <a:ext cx="128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Integration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4" y="5475758"/>
            <a:ext cx="2781851" cy="12079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01" y="5683330"/>
            <a:ext cx="1630406" cy="8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munity One Li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5799" y="5683330"/>
            <a:ext cx="3735019" cy="820843"/>
          </a:xfrm>
          <a:prstGeom prst="rect">
            <a:avLst/>
          </a:prstGeom>
        </p:spPr>
      </p:pic>
      <p:pic>
        <p:nvPicPr>
          <p:cNvPr id="10" name="Picture 9" descr="IMG_27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4946" cy="1726595"/>
          </a:xfrm>
          <a:prstGeom prst="rect">
            <a:avLst/>
          </a:prstGeom>
        </p:spPr>
      </p:pic>
      <p:pic>
        <p:nvPicPr>
          <p:cNvPr id="11" name="Picture 10" descr="BY dave cla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946" y="-1"/>
            <a:ext cx="2863897" cy="1726595"/>
          </a:xfrm>
          <a:prstGeom prst="rect">
            <a:avLst/>
          </a:prstGeom>
        </p:spPr>
      </p:pic>
      <p:pic>
        <p:nvPicPr>
          <p:cNvPr id="12" name="Picture 11" descr="photo[4]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843" y="-29525"/>
            <a:ext cx="2331968" cy="1756119"/>
          </a:xfrm>
          <a:prstGeom prst="rect">
            <a:avLst/>
          </a:prstGeom>
        </p:spPr>
      </p:pic>
      <p:pic>
        <p:nvPicPr>
          <p:cNvPr id="13" name="Picture 12" descr="Fitness 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811" y="-29525"/>
            <a:ext cx="2653189" cy="1756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01724"/>
            <a:ext cx="9144000" cy="387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1" y="166802"/>
            <a:ext cx="4577861" cy="30012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1" y="3168097"/>
            <a:ext cx="4577861" cy="283449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5501" y="6002590"/>
            <a:ext cx="8690974" cy="822405"/>
            <a:chOff x="245501" y="5475758"/>
            <a:chExt cx="8690974" cy="120791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22" name="Picture 2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Community One Line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275" y="166802"/>
            <a:ext cx="3886200" cy="583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501" y="5690615"/>
            <a:ext cx="8690974" cy="993055"/>
            <a:chOff x="245501" y="5475758"/>
            <a:chExt cx="8690974" cy="12079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munity One Line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12" name="OER14 Intro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8922" y="560345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501" y="5690615"/>
            <a:ext cx="8690974" cy="993055"/>
            <a:chOff x="245501" y="5475758"/>
            <a:chExt cx="8690974" cy="12079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munity One Line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12" name="OER14 SG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72215" y="404798"/>
            <a:ext cx="679956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501" y="5690615"/>
            <a:ext cx="8690974" cy="993055"/>
            <a:chOff x="245501" y="5475758"/>
            <a:chExt cx="8690974" cy="12079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munity One Line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12" name="OER 14CE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8922" y="784483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501" y="5690615"/>
            <a:ext cx="8690974" cy="993055"/>
            <a:chOff x="245501" y="5475758"/>
            <a:chExt cx="8690974" cy="12079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624" y="5475758"/>
              <a:ext cx="2781851" cy="1207912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5501" y="5683330"/>
              <a:ext cx="1630406" cy="82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Community One Line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5799" y="5683330"/>
              <a:ext cx="3735019" cy="820843"/>
            </a:xfrm>
            <a:prstGeom prst="rect">
              <a:avLst/>
            </a:prstGeom>
          </p:spPr>
        </p:pic>
      </p:grpSp>
      <p:pic>
        <p:nvPicPr>
          <p:cNvPr id="12" name="OER14TM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8922" y="809387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4" y="5475758"/>
            <a:ext cx="2781851" cy="12079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01" y="5683330"/>
            <a:ext cx="1630406" cy="8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munity One Lin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5799" y="5683330"/>
            <a:ext cx="3735019" cy="82084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791663" y="821840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‘Agency’/</a:t>
            </a:r>
          </a:p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Ownership</a:t>
            </a:r>
            <a:endParaRPr lang="en-US" sz="2400" b="1" dirty="0">
              <a:solidFill>
                <a:srgbClr val="511F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5677" y="821840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Awareness/perception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43071" y="821840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Application</a:t>
            </a:r>
            <a:endParaRPr lang="en-US" sz="2400" b="1" dirty="0">
              <a:solidFill>
                <a:srgbClr val="511F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7602" y="821840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Motivation</a:t>
            </a:r>
            <a:endParaRPr lang="en-US" sz="2400" b="1" dirty="0">
              <a:solidFill>
                <a:srgbClr val="511F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43071" y="3237549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Vulnerability/informed</a:t>
            </a:r>
          </a:p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consent?</a:t>
            </a:r>
            <a:endParaRPr lang="en-US" sz="2400" b="1" dirty="0">
              <a:solidFill>
                <a:srgbClr val="511F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5677" y="3237549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Copyright/</a:t>
            </a:r>
          </a:p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Licensing?</a:t>
            </a:r>
            <a:endParaRPr lang="en-US" sz="2400" b="1" dirty="0">
              <a:solidFill>
                <a:srgbClr val="511F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91663" y="3237549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511F60"/>
                </a:solidFill>
              </a:rPr>
              <a:t>Sustainability,</a:t>
            </a:r>
          </a:p>
          <a:p>
            <a:pPr algn="ctr"/>
            <a:r>
              <a:rPr lang="en-US" sz="2200" b="1" dirty="0" smtClean="0">
                <a:solidFill>
                  <a:srgbClr val="511F60"/>
                </a:solidFill>
              </a:rPr>
              <a:t>Legacy?</a:t>
            </a:r>
            <a:endParaRPr lang="en-US" sz="2200" b="1" dirty="0">
              <a:solidFill>
                <a:srgbClr val="511F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602" y="3237549"/>
            <a:ext cx="1942420" cy="1456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511F60"/>
                </a:solidFill>
              </a:rPr>
              <a:t>Players?</a:t>
            </a:r>
            <a:endParaRPr lang="en-US" sz="2400" b="1" dirty="0">
              <a:solidFill>
                <a:srgbClr val="511F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122</Words>
  <Application>Microsoft Macintosh PowerPoint</Application>
  <PresentationFormat>On-screen Show (4:3)</PresentationFormat>
  <Paragraphs>57</Paragraphs>
  <Slides>11</Slides>
  <Notes>0</Notes>
  <HiddenSlides>0</HiddenSlides>
  <MMClips>5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AJC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Clayson</dc:creator>
  <cp:lastModifiedBy>Amanda Clayson</cp:lastModifiedBy>
  <cp:revision>15</cp:revision>
  <dcterms:created xsi:type="dcterms:W3CDTF">2014-04-29T07:00:47Z</dcterms:created>
  <dcterms:modified xsi:type="dcterms:W3CDTF">2014-04-29T07:06:41Z</dcterms:modified>
</cp:coreProperties>
</file>